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81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69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5558-8365-4249-B196-45960DB60C18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68E0-5264-4295-878D-7D91419E1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5558-8365-4249-B196-45960DB60C18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68E0-5264-4295-878D-7D91419E1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5558-8365-4249-B196-45960DB60C18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68E0-5264-4295-878D-7D91419E1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5558-8365-4249-B196-45960DB60C18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68E0-5264-4295-878D-7D91419E1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5558-8365-4249-B196-45960DB60C18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68E0-5264-4295-878D-7D91419E1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5558-8365-4249-B196-45960DB60C18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68E0-5264-4295-878D-7D91419E1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5558-8365-4249-B196-45960DB60C18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68E0-5264-4295-878D-7D91419E1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5558-8365-4249-B196-45960DB60C18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68E0-5264-4295-878D-7D91419E1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5558-8365-4249-B196-45960DB60C18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68E0-5264-4295-878D-7D91419E1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5558-8365-4249-B196-45960DB60C18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68E0-5264-4295-878D-7D91419E1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5558-8365-4249-B196-45960DB60C18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68E0-5264-4295-878D-7D91419E1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5558-8365-4249-B196-45960DB60C18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68E0-5264-4295-878D-7D91419E1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B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2707" name="Picture 3" descr="Bouqu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681003">
            <a:off x="412006" y="586108"/>
            <a:ext cx="8290152" cy="6096000"/>
          </a:xfrm>
          <a:prstGeom prst="rect">
            <a:avLst/>
          </a:prstGeom>
          <a:noFill/>
        </p:spPr>
      </p:pic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228600" y="307148"/>
            <a:ext cx="8763000" cy="1296081"/>
          </a:xfrm>
          <a:prstGeom prst="rect">
            <a:avLst/>
          </a:prstGeom>
        </p:spPr>
        <p:txBody>
          <a:bodyPr wrap="none" lIns="65306" tIns="32653" rIns="65306" bIns="32653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2" dir="t"/>
            </a:scene3d>
            <a:sp3d extrusionH="430200" prstMaterial="legacyMatte">
              <a:extrusionClr>
                <a:srgbClr val="FFCCFF"/>
              </a:extrusionClr>
            </a:sp3d>
          </a:bodyPr>
          <a:lstStyle/>
          <a:p>
            <a:pPr algn="ctr"/>
            <a:r>
              <a:rPr lang="pt-BR" sz="2600" b="1" kern="10" dirty="0">
                <a:ln w="12700">
                  <a:round/>
                  <a:headEnd/>
                  <a:tailEnd/>
                </a:ln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pt-BR" sz="2600" b="1" kern="10" dirty="0">
                <a:ln w="12700">
                  <a:round/>
                  <a:headEnd/>
                  <a:tailEnd/>
                </a:ln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r>
              <a:rPr lang="pt-BR" sz="2600" b="1" kern="10" dirty="0">
                <a:ln w="12700">
                  <a:round/>
                  <a:headEnd/>
                  <a:tailEnd/>
                </a:ln>
                <a:solidFill>
                  <a:srgbClr val="3366FF"/>
                </a:solidFill>
                <a:latin typeface=".VnTimeH"/>
              </a:rPr>
              <a:t> </a:t>
            </a:r>
            <a:endParaRPr lang="en-US" sz="2600" b="1" kern="10" dirty="0">
              <a:ln w="12700">
                <a:round/>
                <a:headEnd/>
                <a:tailEnd/>
              </a:ln>
              <a:solidFill>
                <a:srgbClr val="3366FF"/>
              </a:solidFill>
              <a:latin typeface=".VnTimeH"/>
            </a:endParaRPr>
          </a:p>
        </p:txBody>
      </p:sp>
      <p:sp>
        <p:nvSpPr>
          <p:cNvPr id="72710" name="WordArt 6"/>
          <p:cNvSpPr>
            <a:spLocks noChangeArrowheads="1" noChangeShapeType="1" noTextEdit="1"/>
          </p:cNvSpPr>
          <p:nvPr/>
        </p:nvSpPr>
        <p:spPr bwMode="auto">
          <a:xfrm>
            <a:off x="1371600" y="2286000"/>
            <a:ext cx="6782027" cy="1545772"/>
          </a:xfrm>
          <a:prstGeom prst="rect">
            <a:avLst/>
          </a:prstGeom>
        </p:spPr>
        <p:txBody>
          <a:bodyPr wrap="none" lIns="65306" tIns="32653" rIns="65306" bIns="32653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r>
              <a:rPr lang="pt-BR" sz="2400" b="1" kern="10" dirty="0">
                <a:ln w="12700"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 MÔN: KỂ CHUYỆN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410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038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3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136" y="0"/>
            <a:ext cx="9118864" cy="285750"/>
            <a:chOff x="19" y="0"/>
            <a:chExt cx="6893" cy="192"/>
          </a:xfrm>
        </p:grpSpPr>
        <p:pic>
          <p:nvPicPr>
            <p:cNvPr id="14345" name="Picture 3" descr="j00885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" y="0"/>
              <a:ext cx="3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4" descr="j00885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64" y="0"/>
              <a:ext cx="3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39" name="Picture 5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2583" y="6572250"/>
            <a:ext cx="456141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72250"/>
            <a:ext cx="456141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451948" y="4165948"/>
            <a:ext cx="513010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438053" y="4165948"/>
            <a:ext cx="513010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439542" y="2439541"/>
            <a:ext cx="513308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397000" y="2857500"/>
            <a:ext cx="6794500" cy="76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>
            <a:spAutoFit/>
          </a:bodyPr>
          <a:lstStyle/>
          <a:p>
            <a:pPr defTabSz="914003"/>
            <a:r>
              <a:rPr lang="en-US" sz="4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44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2583" y="1"/>
            <a:ext cx="4561417" cy="57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36" y="1"/>
            <a:ext cx="4561417" cy="57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557448" y="6282036"/>
            <a:ext cx="4561417" cy="57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282036"/>
            <a:ext cx="4561417" cy="57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mikanbou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567411"/>
            <a:ext cx="3657865" cy="268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C005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333" y="610196"/>
            <a:ext cx="2971271" cy="220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667000" y="2571750"/>
            <a:ext cx="5651500" cy="76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>
            <a:spAutoFit/>
          </a:bodyPr>
          <a:lstStyle/>
          <a:p>
            <a:pPr defTabSz="914003"/>
            <a:r>
              <a:rPr lang="en-US" sz="4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2583" y="1"/>
            <a:ext cx="4561417" cy="57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36" y="1"/>
            <a:ext cx="4561417" cy="57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557448" y="6282036"/>
            <a:ext cx="4561417" cy="57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282036"/>
            <a:ext cx="4561417" cy="57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mikanbou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567411"/>
            <a:ext cx="3657865" cy="268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C005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333" y="610196"/>
            <a:ext cx="2971271" cy="220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730500" y="1902024"/>
            <a:ext cx="5651500" cy="212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>
            <a:spAutoFit/>
          </a:bodyPr>
          <a:lstStyle/>
          <a:p>
            <a:pPr algn="just" defTabSz="914003"/>
            <a:r>
              <a:rPr lang="en-US" sz="4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5136" y="0"/>
            <a:ext cx="9118864" cy="285750"/>
            <a:chOff x="19" y="0"/>
            <a:chExt cx="6893" cy="192"/>
          </a:xfrm>
        </p:grpSpPr>
        <p:pic>
          <p:nvPicPr>
            <p:cNvPr id="17419" name="Picture 7" descr="j00885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" y="0"/>
              <a:ext cx="3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8" descr="j00885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64" y="0"/>
              <a:ext cx="3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1" name="Picture 10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2583" y="6572250"/>
            <a:ext cx="456141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1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72250"/>
            <a:ext cx="456141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451948" y="4165948"/>
            <a:ext cx="513010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3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438053" y="4165948"/>
            <a:ext cx="513010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439542" y="2439541"/>
            <a:ext cx="513308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44500" y="2248794"/>
            <a:ext cx="8318500" cy="286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>
            <a:spAutoFit/>
          </a:bodyPr>
          <a:lstStyle/>
          <a:p>
            <a:pPr algn="just" defTabSz="914003"/>
            <a:endParaRPr lang="en-US" sz="3600" dirty="0">
              <a:solidFill>
                <a:schemeClr val="accent2"/>
              </a:solidFill>
              <a:latin typeface=".VnTime" pitchFamily="34" charset="0"/>
            </a:endParaRPr>
          </a:p>
          <a:p>
            <a:pPr algn="just" defTabSz="914003"/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endParaRPr lang="en-US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003"/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Lan: </a:t>
            </a: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003"/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Mai: </a:t>
            </a: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nuối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endParaRPr lang="en-US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003"/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WordArt 3" descr="Paper bag"/>
          <p:cNvSpPr>
            <a:spLocks noChangeArrowheads="1" noChangeShapeType="1" noTextEdit="1"/>
          </p:cNvSpPr>
          <p:nvPr/>
        </p:nvSpPr>
        <p:spPr bwMode="auto">
          <a:xfrm>
            <a:off x="1651000" y="571500"/>
            <a:ext cx="5588000" cy="1143000"/>
          </a:xfrm>
          <a:prstGeom prst="rect">
            <a:avLst/>
          </a:prstGeom>
        </p:spPr>
        <p:txBody>
          <a:bodyPr wrap="none" lIns="80010" tIns="40005" rIns="80010" bIns="40005" fromWordArt="1">
            <a:prstTxWarp prst="textDoubleWave1">
              <a:avLst>
                <a:gd name="adj1" fmla="val 6250"/>
                <a:gd name="adj2" fmla="val 0"/>
              </a:avLst>
            </a:prstTxWarp>
          </a:bodyPr>
          <a:lstStyle/>
          <a:p>
            <a:pPr algn="ctr"/>
            <a:r>
              <a:rPr lang="en-US" sz="32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418" name="Picture 14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450459" y="2725291"/>
            <a:ext cx="513308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6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B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524000" y="1143000"/>
            <a:ext cx="6324600" cy="2133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8" name="Picture 6" descr="pe0156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276600"/>
            <a:ext cx="4038600" cy="2286000"/>
          </a:xfrm>
          <a:prstGeom prst="rect">
            <a:avLst/>
          </a:prstGeom>
          <a:noFill/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2209800" y="2667000"/>
            <a:ext cx="480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8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371600" y="609600"/>
            <a:ext cx="6400800" cy="1143000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33600" y="2667000"/>
            <a:ext cx="5410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            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Bím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sam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7" name="Picture 7" descr="zeichen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133600"/>
            <a:ext cx="1143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hiec but mu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35000" y="-56554"/>
            <a:ext cx="7937500" cy="120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>
            <a:spAutoFit/>
          </a:bodyPr>
          <a:lstStyle/>
          <a:p>
            <a:pPr algn="just" defTabSz="914003"/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endParaRPr lang="en-US" sz="36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Ke chuyen theo tranh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22513"/>
            <a:ext cx="8128000" cy="51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571500" y="1500188"/>
            <a:ext cx="381000" cy="456903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 defTabSz="914003"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4762500" y="4214813"/>
            <a:ext cx="381000" cy="456903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 defTabSz="914003"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571500" y="4257973"/>
            <a:ext cx="381000" cy="456902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 defTabSz="914003"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4762500" y="1500188"/>
            <a:ext cx="381000" cy="456903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 defTabSz="914003"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136" y="0"/>
            <a:ext cx="9118864" cy="285750"/>
            <a:chOff x="19" y="0"/>
            <a:chExt cx="6893" cy="192"/>
          </a:xfrm>
        </p:grpSpPr>
        <p:pic>
          <p:nvPicPr>
            <p:cNvPr id="8205" name="Picture 9" descr="j00885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" y="0"/>
              <a:ext cx="3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Picture 10" descr="j00885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64" y="0"/>
              <a:ext cx="3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6572250"/>
            <a:ext cx="9118865" cy="285750"/>
            <a:chOff x="19" y="0"/>
            <a:chExt cx="6893" cy="192"/>
          </a:xfrm>
        </p:grpSpPr>
        <p:pic>
          <p:nvPicPr>
            <p:cNvPr id="8203" name="Picture 12" descr="j00885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" y="0"/>
              <a:ext cx="3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13" descr="j00885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64" y="0"/>
              <a:ext cx="3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6" name="Picture 14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439542" y="2439541"/>
            <a:ext cx="513308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5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438053" y="4165948"/>
            <a:ext cx="513010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6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451948" y="4165948"/>
            <a:ext cx="513010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7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450459" y="2439541"/>
            <a:ext cx="513308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079500" y="5715000"/>
            <a:ext cx="7493000" cy="64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>
            <a:spAutoFit/>
          </a:bodyPr>
          <a:lstStyle/>
          <a:p>
            <a:pPr defTabSz="914003"/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201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12255"/>
            <a:ext cx="8382000" cy="52461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202" name="Oval 21"/>
          <p:cNvSpPr>
            <a:spLocks noChangeArrowheads="1"/>
          </p:cNvSpPr>
          <p:nvPr/>
        </p:nvSpPr>
        <p:spPr bwMode="auto">
          <a:xfrm>
            <a:off x="508000" y="571500"/>
            <a:ext cx="381000" cy="456903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 defTabSz="914003"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136" y="0"/>
            <a:ext cx="9118864" cy="285750"/>
            <a:chOff x="19" y="0"/>
            <a:chExt cx="6893" cy="192"/>
          </a:xfrm>
        </p:grpSpPr>
        <p:pic>
          <p:nvPicPr>
            <p:cNvPr id="9229" name="Picture 18" descr="j00885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" y="0"/>
              <a:ext cx="3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19" descr="j00885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64" y="0"/>
              <a:ext cx="3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0" y="6572250"/>
            <a:ext cx="9118865" cy="285750"/>
            <a:chOff x="19" y="0"/>
            <a:chExt cx="6893" cy="192"/>
          </a:xfrm>
        </p:grpSpPr>
        <p:pic>
          <p:nvPicPr>
            <p:cNvPr id="9227" name="Picture 25" descr="j00885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" y="0"/>
              <a:ext cx="3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26" descr="j00885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64" y="0"/>
              <a:ext cx="3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0" name="Picture 28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451948" y="4165948"/>
            <a:ext cx="513010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0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438053" y="4165948"/>
            <a:ext cx="513010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1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439542" y="2439541"/>
            <a:ext cx="513308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2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450459" y="2439541"/>
            <a:ext cx="513308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1778000" y="5601891"/>
            <a:ext cx="7493000" cy="64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>
            <a:spAutoFit/>
          </a:bodyPr>
          <a:lstStyle/>
          <a:p>
            <a:pPr defTabSz="914003"/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25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917" y="500063"/>
            <a:ext cx="8255000" cy="500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6" name="Oval 37"/>
          <p:cNvSpPr>
            <a:spLocks noChangeArrowheads="1"/>
          </p:cNvSpPr>
          <p:nvPr/>
        </p:nvSpPr>
        <p:spPr bwMode="auto">
          <a:xfrm>
            <a:off x="508000" y="571500"/>
            <a:ext cx="381000" cy="456903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 defTabSz="914003"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136" y="0"/>
            <a:ext cx="9118864" cy="285750"/>
            <a:chOff x="19" y="0"/>
            <a:chExt cx="6893" cy="192"/>
          </a:xfrm>
        </p:grpSpPr>
        <p:pic>
          <p:nvPicPr>
            <p:cNvPr id="10253" name="Picture 3" descr="j00885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" y="0"/>
              <a:ext cx="3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4" descr="j00885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64" y="0"/>
              <a:ext cx="3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6572250"/>
            <a:ext cx="9118865" cy="285750"/>
            <a:chOff x="19" y="0"/>
            <a:chExt cx="6893" cy="192"/>
          </a:xfrm>
        </p:grpSpPr>
        <p:pic>
          <p:nvPicPr>
            <p:cNvPr id="10251" name="Picture 6" descr="j00885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" y="0"/>
              <a:ext cx="3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7" descr="j00885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64" y="0"/>
              <a:ext cx="3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4" name="Picture 8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451948" y="4165948"/>
            <a:ext cx="513010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438053" y="4165948"/>
            <a:ext cx="513010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439542" y="2439541"/>
            <a:ext cx="513308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1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450459" y="2439541"/>
            <a:ext cx="513308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889000" y="5673328"/>
            <a:ext cx="8128000" cy="64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10" rIns="91417" bIns="45710">
            <a:spAutoFit/>
          </a:bodyPr>
          <a:lstStyle/>
          <a:p>
            <a:pPr defTabSz="914003"/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507505"/>
            <a:ext cx="8191500" cy="5144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50" name="Oval 16"/>
          <p:cNvSpPr>
            <a:spLocks noChangeArrowheads="1"/>
          </p:cNvSpPr>
          <p:nvPr/>
        </p:nvSpPr>
        <p:spPr bwMode="auto">
          <a:xfrm>
            <a:off x="762000" y="571500"/>
            <a:ext cx="381000" cy="456903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 defTabSz="914003"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136" y="0"/>
            <a:ext cx="9118864" cy="285750"/>
            <a:chOff x="19" y="0"/>
            <a:chExt cx="6893" cy="192"/>
          </a:xfrm>
        </p:grpSpPr>
        <p:pic>
          <p:nvPicPr>
            <p:cNvPr id="11277" name="Picture 3" descr="j00885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" y="0"/>
              <a:ext cx="3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4" descr="j00885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64" y="0"/>
              <a:ext cx="3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6572250"/>
            <a:ext cx="9118865" cy="285750"/>
            <a:chOff x="19" y="0"/>
            <a:chExt cx="6893" cy="192"/>
          </a:xfrm>
        </p:grpSpPr>
        <p:pic>
          <p:nvPicPr>
            <p:cNvPr id="11275" name="Picture 6" descr="j00885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" y="0"/>
              <a:ext cx="3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7" descr="j00885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64" y="0"/>
              <a:ext cx="3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8" name="Picture 8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451948" y="4165948"/>
            <a:ext cx="513010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438053" y="4165948"/>
            <a:ext cx="513010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439542" y="2439541"/>
            <a:ext cx="513308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1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450459" y="2439541"/>
            <a:ext cx="513308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508000" y="5357813"/>
            <a:ext cx="8382000" cy="120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>
            <a:spAutoFit/>
          </a:bodyPr>
          <a:lstStyle/>
          <a:p>
            <a:pPr algn="just" defTabSz="914003"/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27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083" y="285750"/>
            <a:ext cx="8255000" cy="5095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4" name="Oval 16"/>
          <p:cNvSpPr>
            <a:spLocks noChangeArrowheads="1"/>
          </p:cNvSpPr>
          <p:nvPr/>
        </p:nvSpPr>
        <p:spPr bwMode="auto">
          <a:xfrm>
            <a:off x="571500" y="714375"/>
            <a:ext cx="381000" cy="456903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 defTabSz="914003"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2583" y="1"/>
            <a:ext cx="4561417" cy="57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36" y="1"/>
            <a:ext cx="4561417" cy="57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557448" y="6282036"/>
            <a:ext cx="4561417" cy="57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282036"/>
            <a:ext cx="4561417" cy="57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571500"/>
            <a:ext cx="9144000" cy="52021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pPr algn="ctr" defTabSz="914003">
              <a:spcBef>
                <a:spcPct val="2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003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accent2"/>
              </a:solidFill>
              <a:latin typeface=".VnTime" pitchFamily="34" charset="0"/>
            </a:endParaRPr>
          </a:p>
          <a:p>
            <a:pPr defTabSz="914003">
              <a:spcBef>
                <a:spcPct val="20000"/>
              </a:spcBef>
            </a:pPr>
            <a:r>
              <a:rPr lang="en-US" sz="3200" dirty="0">
                <a:solidFill>
                  <a:schemeClr val="accent2"/>
                </a:solidFill>
                <a:latin typeface=".VnTime" pitchFamily="34" charset="0"/>
              </a:rPr>
              <a:t>                              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accent2"/>
              </a:solidFill>
              <a:latin typeface=".VnTime" pitchFamily="34" charset="0"/>
            </a:endParaRPr>
          </a:p>
          <a:p>
            <a:pPr defTabSz="914003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accent2"/>
              </a:solidFill>
              <a:latin typeface=".VnTime" pitchFamily="34" charset="0"/>
            </a:endParaRPr>
          </a:p>
          <a:p>
            <a:pPr defTabSz="914003">
              <a:spcBef>
                <a:spcPct val="20000"/>
              </a:spcBef>
            </a:pPr>
            <a:r>
              <a:rPr lang="en-US" sz="3200" dirty="0">
                <a:solidFill>
                  <a:schemeClr val="accent2"/>
                </a:solidFill>
                <a:latin typeface=".VnTime" pitchFamily="34" charset="0"/>
              </a:rPr>
              <a:t>                              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accent2"/>
              </a:solidFill>
              <a:latin typeface=".VnTime" pitchFamily="34" charset="0"/>
            </a:endParaRPr>
          </a:p>
          <a:p>
            <a:pPr defTabSz="914003">
              <a:spcBef>
                <a:spcPct val="20000"/>
              </a:spcBef>
            </a:pPr>
            <a:r>
              <a:rPr lang="en-US" sz="3200" dirty="0">
                <a:solidFill>
                  <a:schemeClr val="accent2"/>
                </a:solidFill>
                <a:latin typeface=".VnTime" pitchFamily="34" charset="0"/>
              </a:rPr>
              <a:t>                              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accent2"/>
              </a:solidFill>
              <a:latin typeface=".VnTime" pitchFamily="34" charset="0"/>
            </a:endParaRPr>
          </a:p>
          <a:p>
            <a:pPr defTabSz="914003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accent2"/>
              </a:solidFill>
              <a:latin typeface=".VnTime" pitchFamily="34" charset="0"/>
            </a:endParaRPr>
          </a:p>
          <a:p>
            <a:pPr defTabSz="914003">
              <a:spcBef>
                <a:spcPct val="20000"/>
              </a:spcBef>
            </a:pPr>
            <a:r>
              <a:rPr lang="en-US" sz="3200" dirty="0">
                <a:solidFill>
                  <a:schemeClr val="accent2"/>
                </a:solidFill>
                <a:latin typeface=".VnTime" pitchFamily="34" charset="0"/>
              </a:rPr>
              <a:t>                              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accent2"/>
              </a:solidFill>
              <a:latin typeface=".VnTime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80&quot;&gt;&lt;object type=&quot;3&quot; unique_id=&quot;10082&quot;&gt;&lt;property id=&quot;20148&quot; value=&quot;5&quot;/&gt;&lt;property id=&quot;20300&quot; value=&quot;Slide 2&quot;/&gt;&lt;property id=&quot;20307&quot; value=&quot;258&quot;/&gt;&lt;/object&gt;&lt;object type=&quot;3&quot; unique_id=&quot;10093&quot;&gt;&lt;property id=&quot;20148&quot; value=&quot;5&quot;/&gt;&lt;property id=&quot;20300&quot; value=&quot;Slide 14&quot;/&gt;&lt;property id=&quot;20307&quot; value=&quot;269&quot;/&gt;&lt;/object&gt;&lt;object type=&quot;3&quot; unique_id=&quot;10307&quot;&gt;&lt;property id=&quot;20148&quot; value=&quot;5&quot;/&gt;&lt;property id=&quot;20300&quot; value=&quot;Slide 1&quot;/&gt;&lt;property id=&quot;20307&quot; value=&quot;270&quot;/&gt;&lt;/object&gt;&lt;object type=&quot;3&quot; unique_id=&quot;10474&quot;&gt;&lt;property id=&quot;20148&quot; value=&quot;5&quot;/&gt;&lt;property id=&quot;20300&quot; value=&quot;Slide 3&quot;/&gt;&lt;property id=&quot;20307&quot; value=&quot;281&quot;/&gt;&lt;/object&gt;&lt;object type=&quot;3&quot; unique_id=&quot;10475&quot;&gt;&lt;property id=&quot;20148&quot; value=&quot;5&quot;/&gt;&lt;property id=&quot;20300&quot; value=&quot;Slide 4&quot;/&gt;&lt;property id=&quot;20307&quot; value=&quot;271&quot;/&gt;&lt;/object&gt;&lt;object type=&quot;3&quot; unique_id=&quot;10476&quot;&gt;&lt;property id=&quot;20148&quot; value=&quot;5&quot;/&gt;&lt;property id=&quot;20300&quot; value=&quot;Slide 5&quot;/&gt;&lt;property id=&quot;20307&quot; value=&quot;272&quot;/&gt;&lt;/object&gt;&lt;object type=&quot;3&quot; unique_id=&quot;10477&quot;&gt;&lt;property id=&quot;20148&quot; value=&quot;5&quot;/&gt;&lt;property id=&quot;20300&quot; value=&quot;Slide 6&quot;/&gt;&lt;property id=&quot;20307&quot; value=&quot;273&quot;/&gt;&lt;/object&gt;&lt;object type=&quot;3&quot; unique_id=&quot;10478&quot;&gt;&lt;property id=&quot;20148&quot; value=&quot;5&quot;/&gt;&lt;property id=&quot;20300&quot; value=&quot;Slide 7&quot;/&gt;&lt;property id=&quot;20307&quot; value=&quot;274&quot;/&gt;&lt;/object&gt;&lt;object type=&quot;3&quot; unique_id=&quot;10479&quot;&gt;&lt;property id=&quot;20148&quot; value=&quot;5&quot;/&gt;&lt;property id=&quot;20300&quot; value=&quot;Slide 8&quot;/&gt;&lt;property id=&quot;20307&quot; value=&quot;275&quot;/&gt;&lt;/object&gt;&lt;object type=&quot;3&quot; unique_id=&quot;10480&quot;&gt;&lt;property id=&quot;20148&quot; value=&quot;5&quot;/&gt;&lt;property id=&quot;20300&quot; value=&quot;Slide 9&quot;/&gt;&lt;property id=&quot;20307&quot; value=&quot;276&quot;/&gt;&lt;/object&gt;&lt;object type=&quot;3&quot; unique_id=&quot;10481&quot;&gt;&lt;property id=&quot;20148&quot; value=&quot;5&quot;/&gt;&lt;property id=&quot;20300&quot; value=&quot;Slide 10&quot;/&gt;&lt;property id=&quot;20307&quot; value=&quot;277&quot;/&gt;&lt;/object&gt;&lt;object type=&quot;3&quot; unique_id=&quot;10482&quot;&gt;&lt;property id=&quot;20148&quot; value=&quot;5&quot;/&gt;&lt;property id=&quot;20300&quot; value=&quot;Slide 11&quot;/&gt;&lt;property id=&quot;20307&quot; value=&quot;278&quot;/&gt;&lt;/object&gt;&lt;object type=&quot;3&quot; unique_id=&quot;10483&quot;&gt;&lt;property id=&quot;20148&quot; value=&quot;5&quot;/&gt;&lt;property id=&quot;20300&quot; value=&quot;Slide 12&quot;/&gt;&lt;property id=&quot;20307&quot; value=&quot;279&quot;/&gt;&lt;/object&gt;&lt;object type=&quot;3&quot; unique_id=&quot;10484&quot;&gt;&lt;property id=&quot;20148&quot; value=&quot;5&quot;/&gt;&lt;property id=&quot;20300&quot; value=&quot;Slide 13&quot;/&gt;&lt;property id=&quot;20307&quot; value=&quot;280&quot;/&gt;&lt;/object&gt;&lt;/object&gt;&lt;object type=&quot;8&quot; unique_id=&quot;101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262</Words>
  <Application>Microsoft Office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trang-long bien</dc:creator>
  <cp:lastModifiedBy>THAMB - LOP HOC</cp:lastModifiedBy>
  <cp:revision>11</cp:revision>
  <dcterms:created xsi:type="dcterms:W3CDTF">2015-09-24T02:12:36Z</dcterms:created>
  <dcterms:modified xsi:type="dcterms:W3CDTF">2016-10-13T08:52:50Z</dcterms:modified>
</cp:coreProperties>
</file>